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71" r:id="rId11"/>
    <p:sldId id="267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4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83166-42BD-6E48-8F86-64B8C97F3EBA}" type="datetimeFigureOut">
              <a:rPr lang="ru-RU" smtClean="0"/>
              <a:t>4/7/16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ED083-D2DA-E54E-98E6-D63909B4C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68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ED083-D2DA-E54E-98E6-D63909B4C99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89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911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738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632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55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743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844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344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032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74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65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534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A4F82-57FD-2F45-B7BA-75ECA4E0D736}" type="datetimeFigureOut">
              <a:rPr lang="ru-RU" smtClean="0"/>
              <a:t>4/7/16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E4158-FA39-8F48-88B9-6EF784CF14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82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16000"/>
            <a:ext cx="9144000" cy="480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78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Choose your team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t="8801" b="88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5783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</a:rPr>
              <a:t>Plan of discussion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" y="1600200"/>
            <a:ext cx="7461943" cy="47371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Who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are the sufferers?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What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is the reason of it to happen?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What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should be done to solve it?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What can you do as an individual and/or as a team?</a:t>
            </a:r>
            <a:endParaRPr lang="en-US" dirty="0" smtClean="0">
              <a:solidFill>
                <a:schemeClr val="bg1"/>
              </a:solidFill>
              <a:latin typeface="BPG Rioni Vera Light" panose="020B0603030804020204" pitchFamily="34" charset="0"/>
              <a:cs typeface="KodchiangUPC" panose="02020603050405020304" pitchFamily="18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What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role you can play in </a:t>
            </a: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solving it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?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Where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can it be done?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Why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it should be done?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What </a:t>
            </a:r>
            <a:r>
              <a:rPr lang="en-US" dirty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will be the </a:t>
            </a:r>
            <a:r>
              <a:rPr lang="en-US" dirty="0" smtClean="0">
                <a:solidFill>
                  <a:schemeClr val="bg1"/>
                </a:solidFill>
                <a:latin typeface="BPG Rioni Vera Light" panose="020B0603030804020204" pitchFamily="34" charset="0"/>
                <a:cs typeface="KodchiangUPC" panose="02020603050405020304" pitchFamily="18" charset="-34"/>
              </a:rPr>
              <a:t>impact of it? </a:t>
            </a:r>
            <a:endParaRPr lang="ru-RU" dirty="0">
              <a:solidFill>
                <a:schemeClr val="bg1"/>
              </a:solidFill>
              <a:cs typeface="KodchiangUPC" panose="02020603050405020304" pitchFamily="18" charset="-34"/>
            </a:endParaRPr>
          </a:p>
        </p:txBody>
      </p:sp>
      <p:pic>
        <p:nvPicPr>
          <p:cNvPr id="5" name="Изображение 4" descr="tumblr_inline_mwzaxx25xE1rvpdg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130" y="4673600"/>
            <a:ext cx="2958869" cy="21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29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BPG Rioni Vera Light" panose="020B0603030804020204" pitchFamily="34" charset="0"/>
              </a:rPr>
              <a:t>Projects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  <a:latin typeface="BPG Rioni Vera Light" panose="020B0603030804020204" pitchFamily="34" charset="0"/>
              </a:rPr>
              <a:t>presentations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8" name="Изображение 7" descr="giph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060" y="1307783"/>
            <a:ext cx="6852499" cy="513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22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69794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BPG Rioni Vera Light" panose="020B0603030804020204" pitchFamily="34" charset="0"/>
              </a:rPr>
              <a:t>What do you need to implement these ideas?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t="-26323" b="-263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3070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BPG Rioni Vera Light" panose="020B0603030804020204" pitchFamily="34" charset="0"/>
              </a:rPr>
              <a:t>Volunteering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121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BPG Rioni Vera Light" panose="020B0603030804020204" pitchFamily="34" charset="0"/>
              </a:rPr>
              <a:t>Conclusions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AIESEC - Why We Do What We D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931087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l="2476" r="2476"/>
          <a:stretch>
            <a:fillRect/>
          </a:stretch>
        </p:blipFill>
        <p:spPr>
          <a:xfrm>
            <a:off x="0" y="937636"/>
            <a:ext cx="9171273" cy="5043847"/>
          </a:xfrm>
        </p:spPr>
      </p:pic>
    </p:spTree>
    <p:extLst>
      <p:ext uri="{BB962C8B-B14F-4D97-AF65-F5344CB8AC3E}">
        <p14:creationId xmlns:p14="http://schemas.microsoft.com/office/powerpoint/2010/main" val="10235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t="-5904" b="-5904"/>
          <a:stretch>
            <a:fillRect/>
          </a:stretch>
        </p:blipFill>
        <p:spPr>
          <a:xfrm>
            <a:off x="312930" y="256667"/>
            <a:ext cx="6298407" cy="3463881"/>
          </a:xfr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595" y="3720548"/>
            <a:ext cx="3218718" cy="303847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17" y="3821190"/>
            <a:ext cx="2937828" cy="293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10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World Problems?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l="1928" r="19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1081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UN’s Sustainable Development Goals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t="-4017" b="-4017"/>
          <a:stretch>
            <a:fillRect/>
          </a:stretch>
        </p:blipFill>
        <p:spPr>
          <a:xfrm>
            <a:off x="133351" y="1600200"/>
            <a:ext cx="8937017" cy="4915015"/>
          </a:xfrm>
        </p:spPr>
      </p:pic>
    </p:spTree>
    <p:extLst>
      <p:ext uri="{BB962C8B-B14F-4D97-AF65-F5344CB8AC3E}">
        <p14:creationId xmlns:p14="http://schemas.microsoft.com/office/powerpoint/2010/main" val="3701133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/>
          <p:cNvPicPr>
            <a:picLocks noGrp="1" noChangeAspect="1"/>
          </p:cNvPicPr>
          <p:nvPr>
            <p:ph idx="1"/>
          </p:nvPr>
        </p:nvPicPr>
        <p:blipFill>
          <a:blip r:embed="rId2"/>
          <a:srcRect l="300" r="300"/>
          <a:stretch>
            <a:fillRect/>
          </a:stretch>
        </p:blipFill>
        <p:spPr>
          <a:xfrm>
            <a:off x="654173" y="2354788"/>
            <a:ext cx="3479046" cy="1913341"/>
          </a:xfr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73" y="246132"/>
            <a:ext cx="3479046" cy="1901878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173" y="4445312"/>
            <a:ext cx="3479046" cy="1901879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7822" y="246132"/>
            <a:ext cx="3479046" cy="1901878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7821" y="2354788"/>
            <a:ext cx="3500015" cy="1913341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821" y="4445312"/>
            <a:ext cx="3500015" cy="191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86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l="300" r="300"/>
          <a:stretch>
            <a:fillRect/>
          </a:stretch>
        </p:blipFill>
        <p:spPr>
          <a:xfrm>
            <a:off x="798164" y="368091"/>
            <a:ext cx="3445222" cy="1894739"/>
          </a:xfr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65" y="2502090"/>
            <a:ext cx="3445222" cy="1883388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165" y="4562477"/>
            <a:ext cx="3445221" cy="1883388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0020" y="368091"/>
            <a:ext cx="3451011" cy="1886552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0020" y="2498925"/>
            <a:ext cx="3451011" cy="1886553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0019" y="4604364"/>
            <a:ext cx="3451011" cy="188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68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l="300" r="300"/>
          <a:stretch>
            <a:fillRect/>
          </a:stretch>
        </p:blipFill>
        <p:spPr>
          <a:xfrm>
            <a:off x="457199" y="551141"/>
            <a:ext cx="4151493" cy="2283162"/>
          </a:xfr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69" y="3778613"/>
            <a:ext cx="4162123" cy="2275294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1403" y="238263"/>
            <a:ext cx="3276562" cy="1791187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1403" y="2466212"/>
            <a:ext cx="3276562" cy="1791187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1403" y="4557193"/>
            <a:ext cx="3276562" cy="179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04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Which goals are most relevant for Ukraine?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t="-4017" b="-40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8347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100</Words>
  <Application>Microsoft Macintosh PowerPoint</Application>
  <PresentationFormat>Экран (4:3)</PresentationFormat>
  <Paragraphs>18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World Problems?</vt:lpstr>
      <vt:lpstr>UN’s Sustainable Development Goals</vt:lpstr>
      <vt:lpstr>Презентация PowerPoint</vt:lpstr>
      <vt:lpstr>Презентация PowerPoint</vt:lpstr>
      <vt:lpstr>Презентация PowerPoint</vt:lpstr>
      <vt:lpstr>Which goals are most relevant for Ukraine?</vt:lpstr>
      <vt:lpstr>Choose your team</vt:lpstr>
      <vt:lpstr>Plan of discussion</vt:lpstr>
      <vt:lpstr>Projects presentations</vt:lpstr>
      <vt:lpstr>What do you need to implement these ideas?</vt:lpstr>
      <vt:lpstr>Volunteering</vt:lpstr>
      <vt:lpstr>Conclusions</vt:lpstr>
    </vt:vector>
  </TitlesOfParts>
  <Company>student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Lera Radchenko</dc:creator>
  <cp:lastModifiedBy>Lera Radchenko</cp:lastModifiedBy>
  <cp:revision>10</cp:revision>
  <dcterms:created xsi:type="dcterms:W3CDTF">2016-04-06T09:17:47Z</dcterms:created>
  <dcterms:modified xsi:type="dcterms:W3CDTF">2016-04-07T18:45:54Z</dcterms:modified>
</cp:coreProperties>
</file>